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69" r:id="rId1"/>
  </p:sldMasterIdLst>
  <p:notesMasterIdLst>
    <p:notesMasterId r:id="rId10"/>
  </p:notesMasterIdLst>
  <p:sldIdLst>
    <p:sldId id="291" r:id="rId2"/>
    <p:sldId id="274" r:id="rId3"/>
    <p:sldId id="302" r:id="rId4"/>
    <p:sldId id="304" r:id="rId5"/>
    <p:sldId id="286" r:id="rId6"/>
    <p:sldId id="277" r:id="rId7"/>
    <p:sldId id="320" r:id="rId8"/>
    <p:sldId id="306" r:id="rId9"/>
  </p:sldIdLst>
  <p:sldSz cx="18288000" cy="10282238"/>
  <p:notesSz cx="6858000" cy="9144000"/>
  <p:embeddedFontLst>
    <p:embeddedFont>
      <p:font typeface="Calibri" panose="020F0502020204030204" pitchFamily="34" charset="0"/>
      <p:regular r:id="rId11"/>
      <p:bold r:id="rId12"/>
      <p:italic r:id="rId13"/>
      <p:boldItalic r:id="rId14"/>
    </p:embeddedFont>
    <p:embeddedFont>
      <p:font typeface="Consolas" panose="020B0609020204030204" pitchFamily="49" charset="0"/>
      <p:regular r:id="rId15"/>
      <p:bold r:id="rId16"/>
      <p:italic r:id="rId17"/>
      <p:boldItalic r:id="rId18"/>
    </p:embeddedFont>
    <p:embeddedFont>
      <p:font typeface="Roboto" panose="020000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2"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239" userDrawn="1">
          <p15:clr>
            <a:srgbClr val="A4A3A4"/>
          </p15:clr>
        </p15:guide>
        <p15:guide id="2" pos="576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7021"/>
    <a:srgbClr val="33333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CB5B818-5B4B-48B1-9B93-774CE235BC5F}">
  <a:tblStyle styleId="{ACB5B818-5B4B-48B1-9B93-774CE235BC5F}"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041"/>
    <p:restoredTop sz="83622"/>
  </p:normalViewPr>
  <p:slideViewPr>
    <p:cSldViewPr snapToGrid="0">
      <p:cViewPr varScale="1">
        <p:scale>
          <a:sx n="72" d="100"/>
          <a:sy n="72" d="100"/>
        </p:scale>
        <p:origin x="1464" y="224"/>
      </p:cViewPr>
      <p:guideLst>
        <p:guide orient="horz" pos="3239"/>
        <p:guide pos="5761"/>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3.fntdata"/><Relationship Id="rId18" Type="http://schemas.openxmlformats.org/officeDocument/2006/relationships/font" Target="fonts/font8.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1.fntdata"/><Relationship Id="rId7" Type="http://schemas.openxmlformats.org/officeDocument/2006/relationships/slide" Target="slides/slide6.xml"/><Relationship Id="rId12" Type="http://schemas.openxmlformats.org/officeDocument/2006/relationships/font" Target="fonts/font2.fntdata"/><Relationship Id="rId17" Type="http://schemas.openxmlformats.org/officeDocument/2006/relationships/font" Target="fonts/font7.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6.fntdata"/><Relationship Id="rId20" Type="http://schemas.openxmlformats.org/officeDocument/2006/relationships/font" Target="fonts/font10.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5.fntdata"/><Relationship Id="rId23" Type="http://schemas.openxmlformats.org/officeDocument/2006/relationships/presProps" Target="presProps.xml"/><Relationship Id="rId10" Type="http://schemas.openxmlformats.org/officeDocument/2006/relationships/notesMaster" Target="notesMasters/notesMaster1.xml"/><Relationship Id="rId19" Type="http://schemas.openxmlformats.org/officeDocument/2006/relationships/font" Target="fonts/font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4.fntdata"/><Relationship Id="rId22" Type="http://schemas.openxmlformats.org/officeDocument/2006/relationships/font" Target="fonts/font12.fntdata"/></Relationships>
</file>

<file path=ppt/media/image1.jpg>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1324330538"/>
      </p:ext>
    </p:extLst>
  </p:cSld>
  <p:clrMap bg1="lt1" tx1="dk1" bg2="dk2" tx2="lt2" accent1="accent1" accent2="accent2" accent3="accent3" accent4="accent4" accent5="accent5" accent6="accent6" hlink="hlink" folHlink="folHlink"/>
  <p:notesStyle>
    <a:lvl1pPr marL="0" algn="l" defTabSz="1829425" rtl="0" eaLnBrk="1" latinLnBrk="0" hangingPunct="1">
      <a:defRPr sz="2402" kern="1200">
        <a:solidFill>
          <a:schemeClr val="tx1"/>
        </a:solidFill>
        <a:latin typeface="+mn-lt"/>
        <a:ea typeface="+mn-ea"/>
        <a:cs typeface="+mn-cs"/>
      </a:defRPr>
    </a:lvl1pPr>
    <a:lvl2pPr marL="914713" algn="l" defTabSz="1829425" rtl="0" eaLnBrk="1" latinLnBrk="0" hangingPunct="1">
      <a:defRPr sz="2402" kern="1200">
        <a:solidFill>
          <a:schemeClr val="tx1"/>
        </a:solidFill>
        <a:latin typeface="+mn-lt"/>
        <a:ea typeface="+mn-ea"/>
        <a:cs typeface="+mn-cs"/>
      </a:defRPr>
    </a:lvl2pPr>
    <a:lvl3pPr marL="1829425" algn="l" defTabSz="1829425" rtl="0" eaLnBrk="1" latinLnBrk="0" hangingPunct="1">
      <a:defRPr sz="2402" kern="1200">
        <a:solidFill>
          <a:schemeClr val="tx1"/>
        </a:solidFill>
        <a:latin typeface="+mn-lt"/>
        <a:ea typeface="+mn-ea"/>
        <a:cs typeface="+mn-cs"/>
      </a:defRPr>
    </a:lvl3pPr>
    <a:lvl4pPr marL="2744137" algn="l" defTabSz="1829425" rtl="0" eaLnBrk="1" latinLnBrk="0" hangingPunct="1">
      <a:defRPr sz="2402" kern="1200">
        <a:solidFill>
          <a:schemeClr val="tx1"/>
        </a:solidFill>
        <a:latin typeface="+mn-lt"/>
        <a:ea typeface="+mn-ea"/>
        <a:cs typeface="+mn-cs"/>
      </a:defRPr>
    </a:lvl4pPr>
    <a:lvl5pPr marL="3658848" algn="l" defTabSz="1829425" rtl="0" eaLnBrk="1" latinLnBrk="0" hangingPunct="1">
      <a:defRPr sz="2402" kern="1200">
        <a:solidFill>
          <a:schemeClr val="tx1"/>
        </a:solidFill>
        <a:latin typeface="+mn-lt"/>
        <a:ea typeface="+mn-ea"/>
        <a:cs typeface="+mn-cs"/>
      </a:defRPr>
    </a:lvl5pPr>
    <a:lvl6pPr marL="4573561" algn="l" defTabSz="1829425" rtl="0" eaLnBrk="1" latinLnBrk="0" hangingPunct="1">
      <a:defRPr sz="2402" kern="1200">
        <a:solidFill>
          <a:schemeClr val="tx1"/>
        </a:solidFill>
        <a:latin typeface="+mn-lt"/>
        <a:ea typeface="+mn-ea"/>
        <a:cs typeface="+mn-cs"/>
      </a:defRPr>
    </a:lvl6pPr>
    <a:lvl7pPr marL="5488274" algn="l" defTabSz="1829425" rtl="0" eaLnBrk="1" latinLnBrk="0" hangingPunct="1">
      <a:defRPr sz="2402" kern="1200">
        <a:solidFill>
          <a:schemeClr val="tx1"/>
        </a:solidFill>
        <a:latin typeface="+mn-lt"/>
        <a:ea typeface="+mn-ea"/>
        <a:cs typeface="+mn-cs"/>
      </a:defRPr>
    </a:lvl7pPr>
    <a:lvl8pPr marL="6402985" algn="l" defTabSz="1829425" rtl="0" eaLnBrk="1" latinLnBrk="0" hangingPunct="1">
      <a:defRPr sz="2402" kern="1200">
        <a:solidFill>
          <a:schemeClr val="tx1"/>
        </a:solidFill>
        <a:latin typeface="+mn-lt"/>
        <a:ea typeface="+mn-ea"/>
        <a:cs typeface="+mn-cs"/>
      </a:defRPr>
    </a:lvl8pPr>
    <a:lvl9pPr marL="7317698" algn="l" defTabSz="1829425" rtl="0" eaLnBrk="1" latinLnBrk="0" hangingPunct="1">
      <a:defRPr sz="240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In this section we are going to look at some of the computer vision and AI technology used in self driving cars, specifically an approach to predict the steering angle based on a feed of images of the road ahead.</a:t>
            </a:r>
            <a:endParaRPr dirty="0"/>
          </a:p>
        </p:txBody>
      </p:sp>
    </p:spTree>
    <p:extLst>
      <p:ext uri="{BB962C8B-B14F-4D97-AF65-F5344CB8AC3E}">
        <p14:creationId xmlns:p14="http://schemas.microsoft.com/office/powerpoint/2010/main" val="2241205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This slide, like mentioned above is for multiple pointers. The information above covers the types</a:t>
            </a:r>
            <a:r>
              <a:rPr lang="en-US" baseline="0" dirty="0"/>
              <a:t> of information that can be used in this slide</a:t>
            </a:r>
          </a:p>
          <a:p>
            <a:pPr lvl="0" rtl="0">
              <a:spcBef>
                <a:spcPts val="0"/>
              </a:spcBef>
              <a:buNone/>
            </a:pPr>
            <a:endParaRPr lang="en-US" baseline="0" dirty="0"/>
          </a:p>
          <a:p>
            <a:pPr lvl="0" rtl="0">
              <a:spcBef>
                <a:spcPts val="0"/>
              </a:spcBef>
              <a:buNone/>
            </a:pPr>
            <a:r>
              <a:rPr lang="en-US" dirty="0"/>
              <a:t>https://</a:t>
            </a:r>
            <a:r>
              <a:rPr lang="en-US" dirty="0" err="1"/>
              <a:t>aws.amazon.com</a:t>
            </a:r>
            <a:r>
              <a:rPr lang="en-US" dirty="0"/>
              <a:t>/blogs/machine-learning/build-your-own-face-recognition-service-using-amazon-rekognition/</a:t>
            </a:r>
          </a:p>
          <a:p>
            <a:pPr lvl="0" rtl="0">
              <a:spcBef>
                <a:spcPts val="0"/>
              </a:spcBef>
              <a:buNone/>
            </a:pPr>
            <a:endParaRPr lang="en-US" dirty="0"/>
          </a:p>
          <a:p>
            <a:pPr lvl="0">
              <a:spcBef>
                <a:spcPts val="0"/>
              </a:spcBef>
              <a:buNone/>
            </a:pPr>
            <a:endParaRPr dirty="0"/>
          </a:p>
        </p:txBody>
      </p:sp>
    </p:spTree>
    <p:extLst>
      <p:ext uri="{BB962C8B-B14F-4D97-AF65-F5344CB8AC3E}">
        <p14:creationId xmlns:p14="http://schemas.microsoft.com/office/powerpoint/2010/main" val="26767124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
        <p:cNvGrpSpPr/>
        <p:nvPr/>
      </p:nvGrpSpPr>
      <p:grpSpPr>
        <a:xfrm>
          <a:off x="0" y="0"/>
          <a:ext cx="0" cy="0"/>
          <a:chOff x="0" y="0"/>
          <a:chExt cx="0" cy="0"/>
        </a:xfrm>
      </p:grpSpPr>
      <p:sp>
        <p:nvSpPr>
          <p:cNvPr id="170" name="Shape 170"/>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71" name="Shape 171"/>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marL="0" marR="0" lvl="0" indent="0" algn="l" defTabSz="1828145" rtl="0" eaLnBrk="1" fontAlgn="auto" latinLnBrk="0" hangingPunct="1">
              <a:lnSpc>
                <a:spcPct val="100000"/>
              </a:lnSpc>
              <a:spcBef>
                <a:spcPts val="0"/>
              </a:spcBef>
              <a:spcAft>
                <a:spcPts val="0"/>
              </a:spcAft>
              <a:buClrTx/>
              <a:buSzTx/>
              <a:buFontTx/>
              <a:buNone/>
              <a:tabLst/>
              <a:defRPr/>
            </a:pPr>
            <a:r>
              <a:rPr lang="en-US" dirty="0"/>
              <a:t>So let’s start with a very important message, this code is not designed to run on a real car.  There are a large number of safety features that a real autonomous vehicle has that we won’t cover here.  However, section is designed to introduce you to an approach to do this, and can help you get started on a career in this space if you so wish!</a:t>
            </a:r>
          </a:p>
          <a:p>
            <a:pPr marL="0" marR="0" lvl="0" indent="0" algn="l" defTabSz="1828145" rtl="0" eaLnBrk="1" fontAlgn="auto" latinLnBrk="0" hangingPunct="1">
              <a:lnSpc>
                <a:spcPct val="100000"/>
              </a:lnSpc>
              <a:spcBef>
                <a:spcPts val="0"/>
              </a:spcBef>
              <a:spcAft>
                <a:spcPts val="0"/>
              </a:spcAft>
              <a:buClrTx/>
              <a:buSzTx/>
              <a:buFontTx/>
              <a:buNone/>
              <a:tabLst/>
              <a:defRPr/>
            </a:pPr>
            <a:endParaRPr lang="en-US" dirty="0"/>
          </a:p>
          <a:p>
            <a:pPr lvl="0">
              <a:spcBef>
                <a:spcPts val="0"/>
              </a:spcBef>
              <a:buNone/>
            </a:pPr>
            <a:endParaRPr dirty="0"/>
          </a:p>
        </p:txBody>
      </p:sp>
    </p:spTree>
    <p:extLst>
      <p:ext uri="{BB962C8B-B14F-4D97-AF65-F5344CB8AC3E}">
        <p14:creationId xmlns:p14="http://schemas.microsoft.com/office/powerpoint/2010/main" val="247696710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US" dirty="0"/>
              <a:t>In this section we are going to look at some of the computer vision and AI technology used in self driving cars, specifically an approach to predict the steering angle based on a feed of images of the road ahead.  A widely used technology in this space is called the Convolutional Neural Network</a:t>
            </a:r>
            <a:endParaRPr dirty="0"/>
          </a:p>
        </p:txBody>
      </p:sp>
    </p:spTree>
    <p:extLst>
      <p:ext uri="{BB962C8B-B14F-4D97-AF65-F5344CB8AC3E}">
        <p14:creationId xmlns:p14="http://schemas.microsoft.com/office/powerpoint/2010/main" val="6235119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dirty="0"/>
              <a:t>Predicting the steering angle can be done in a number of ways.  It is possible to detect the lines in the road using computer vision techniques, calculate any angle in them, and use this to determine an appropriate steering angle.  Another approach is to use deep learning.  We are going to use a convolutional neural network to learn patterns in road images and predict steering angles.  Our training data will consist of multiple road images and a corresponding steering angle captured from a car.  </a:t>
            </a:r>
            <a:endParaRPr dirty="0"/>
          </a:p>
        </p:txBody>
      </p:sp>
    </p:spTree>
    <p:extLst>
      <p:ext uri="{BB962C8B-B14F-4D97-AF65-F5344CB8AC3E}">
        <p14:creationId xmlns:p14="http://schemas.microsoft.com/office/powerpoint/2010/main" val="10382405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dirty="0"/>
              <a:t>Convolutional networks were inspired by biological processes[4] in that the connectivity pattern between neurons resembles the organization of the animal visual cortex. Individual cortical neurons respond to stimuli only in a restricted region of the visual field known as the receptive field. The receptive fields of different neurons partially overlap such that they cover the entire visual field.</a:t>
            </a:r>
          </a:p>
          <a:p>
            <a:pPr lvl="0">
              <a:spcBef>
                <a:spcPts val="0"/>
              </a:spcBef>
              <a:buNone/>
            </a:pPr>
            <a:endParaRPr lang="en-GB" dirty="0"/>
          </a:p>
          <a:p>
            <a:pPr marL="0" marR="0" lvl="0" indent="0" algn="l" defTabSz="1829425" rtl="0" eaLnBrk="1" fontAlgn="auto" latinLnBrk="0" hangingPunct="1">
              <a:lnSpc>
                <a:spcPct val="100000"/>
              </a:lnSpc>
              <a:spcBef>
                <a:spcPts val="0"/>
              </a:spcBef>
              <a:spcAft>
                <a:spcPts val="0"/>
              </a:spcAft>
              <a:buClrTx/>
              <a:buSzTx/>
              <a:buFontTx/>
              <a:buNone/>
              <a:tabLst/>
              <a:defRPr/>
            </a:pPr>
            <a:r>
              <a:rPr lang="en-GB" sz="1400" dirty="0">
                <a:solidFill>
                  <a:srgbClr val="434343"/>
                </a:solidFill>
              </a:rPr>
              <a:t>CNNs use relatively little pre-processing compared to other image classification algorithms. </a:t>
            </a:r>
            <a:r>
              <a:rPr lang="en-GB" sz="1200" dirty="0">
                <a:solidFill>
                  <a:srgbClr val="434343"/>
                </a:solidFill>
              </a:rPr>
              <a:t>This means that the network learns the filters that in traditional algorithms were hand-engineered. This independence from prior knowledge and human effort in feature design is a major advantage.</a:t>
            </a:r>
            <a:endParaRPr lang="en-US" sz="1200" dirty="0">
              <a:solidFill>
                <a:srgbClr val="434343"/>
              </a:solidFill>
            </a:endParaRPr>
          </a:p>
          <a:p>
            <a:pPr lvl="0">
              <a:spcBef>
                <a:spcPts val="0"/>
              </a:spcBef>
              <a:buNone/>
            </a:pPr>
            <a:endParaRPr lang="en-GB" dirty="0"/>
          </a:p>
          <a:p>
            <a:pPr marL="0" marR="0" lvl="0" indent="0" algn="l" defTabSz="1829425" rtl="0" eaLnBrk="1" fontAlgn="auto" latinLnBrk="0" hangingPunct="1">
              <a:lnSpc>
                <a:spcPct val="100000"/>
              </a:lnSpc>
              <a:spcBef>
                <a:spcPts val="0"/>
              </a:spcBef>
              <a:spcAft>
                <a:spcPts val="0"/>
              </a:spcAft>
              <a:buClrTx/>
              <a:buSzTx/>
              <a:buFontTx/>
              <a:buNone/>
              <a:tabLst/>
              <a:defRPr/>
            </a:pPr>
            <a:r>
              <a:rPr lang="en-GB" dirty="0"/>
              <a:t>Yann </a:t>
            </a:r>
            <a:r>
              <a:rPr lang="en-GB" dirty="0" err="1"/>
              <a:t>Lecun</a:t>
            </a:r>
            <a:r>
              <a:rPr lang="en-GB" dirty="0"/>
              <a:t> pioneered the use of convolutional neural networks.  </a:t>
            </a:r>
          </a:p>
          <a:p>
            <a:pPr lvl="0">
              <a:spcBef>
                <a:spcPts val="0"/>
              </a:spcBef>
              <a:buNone/>
            </a:pPr>
            <a:endParaRPr dirty="0"/>
          </a:p>
        </p:txBody>
      </p:sp>
    </p:spTree>
    <p:extLst>
      <p:ext uri="{BB962C8B-B14F-4D97-AF65-F5344CB8AC3E}">
        <p14:creationId xmlns:p14="http://schemas.microsoft.com/office/powerpoint/2010/main" val="8651950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4"/>
        <p:cNvGrpSpPr/>
        <p:nvPr/>
      </p:nvGrpSpPr>
      <p:grpSpPr>
        <a:xfrm>
          <a:off x="0" y="0"/>
          <a:ext cx="0" cy="0"/>
          <a:chOff x="0" y="0"/>
          <a:chExt cx="0" cy="0"/>
        </a:xfrm>
      </p:grpSpPr>
      <p:sp>
        <p:nvSpPr>
          <p:cNvPr id="145" name="Shape 145"/>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46" name="Shape 146"/>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r>
              <a:rPr lang="en-GB" dirty="0"/>
              <a:t>In this image you can see how a CNN has learnt to identify edges and textures, the builds higher level representations, such as the parts of a car, then more complete images of a car before finally recognising that, in this image, it’s an Audi A7.  None of these representations are programmed, the network learns these from training examples. </a:t>
            </a:r>
            <a:endParaRPr dirty="0"/>
          </a:p>
        </p:txBody>
      </p:sp>
    </p:spTree>
    <p:extLst>
      <p:ext uri="{BB962C8B-B14F-4D97-AF65-F5344CB8AC3E}">
        <p14:creationId xmlns:p14="http://schemas.microsoft.com/office/powerpoint/2010/main" val="309253122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r>
              <a:rPr lang="en-GB" dirty="0"/>
              <a:t>In the next video we’ll look at the environment and data we need to code this</a:t>
            </a:r>
            <a:endParaRPr dirty="0"/>
          </a:p>
        </p:txBody>
      </p:sp>
    </p:spTree>
    <p:extLst>
      <p:ext uri="{BB962C8B-B14F-4D97-AF65-F5344CB8AC3E}">
        <p14:creationId xmlns:p14="http://schemas.microsoft.com/office/powerpoint/2010/main" val="42361829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cSld name="Section and Subsection Title">
    <p:bg>
      <p:bgPr>
        <a:solidFill>
          <a:srgbClr val="333333"/>
        </a:solidFill>
        <a:effectLst/>
      </p:bgPr>
    </p:bg>
    <p:spTree>
      <p:nvGrpSpPr>
        <p:cNvPr id="1" name="Shape 12"/>
        <p:cNvGrpSpPr/>
        <p:nvPr/>
      </p:nvGrpSpPr>
      <p:grpSpPr>
        <a:xfrm>
          <a:off x="0" y="0"/>
          <a:ext cx="0" cy="0"/>
          <a:chOff x="0" y="0"/>
          <a:chExt cx="0" cy="0"/>
        </a:xfrm>
      </p:grpSpPr>
      <p:sp>
        <p:nvSpPr>
          <p:cNvPr id="13" name="Shape 13"/>
          <p:cNvSpPr txBox="1">
            <a:spLocks noGrp="1"/>
          </p:cNvSpPr>
          <p:nvPr>
            <p:ph type="ctrTitle"/>
          </p:nvPr>
        </p:nvSpPr>
        <p:spPr>
          <a:xfrm>
            <a:off x="781053" y="3636871"/>
            <a:ext cx="16444200" cy="1866336"/>
          </a:xfrm>
          <a:prstGeom prst="rect">
            <a:avLst/>
          </a:prstGeom>
        </p:spPr>
        <p:txBody>
          <a:bodyPr lIns="137092" tIns="137092" rIns="137092" bIns="137092" anchor="b" anchorCtr="0"/>
          <a:lstStyle>
            <a:lvl1pPr lvl="0" rtl="0">
              <a:spcBef>
                <a:spcPts val="0"/>
              </a:spcBef>
              <a:buSzPct val="100000"/>
              <a:buFont typeface="Calibri"/>
              <a:defRPr sz="9605">
                <a:latin typeface="Calibri"/>
                <a:ea typeface="Calibri"/>
                <a:cs typeface="Calibri"/>
                <a:sym typeface="Calibri"/>
              </a:defRPr>
            </a:lvl1pPr>
            <a:lvl2pPr lvl="1" rtl="0">
              <a:spcBef>
                <a:spcPts val="0"/>
              </a:spcBef>
              <a:buSzPct val="100000"/>
              <a:defRPr sz="9605"/>
            </a:lvl2pPr>
            <a:lvl3pPr lvl="2" rtl="0">
              <a:spcBef>
                <a:spcPts val="0"/>
              </a:spcBef>
              <a:buSzPct val="100000"/>
              <a:defRPr sz="9605"/>
            </a:lvl3pPr>
            <a:lvl4pPr lvl="3" rtl="0">
              <a:spcBef>
                <a:spcPts val="0"/>
              </a:spcBef>
              <a:buSzPct val="100000"/>
              <a:defRPr sz="9605"/>
            </a:lvl4pPr>
            <a:lvl5pPr lvl="4" rtl="0">
              <a:spcBef>
                <a:spcPts val="0"/>
              </a:spcBef>
              <a:buSzPct val="100000"/>
              <a:defRPr sz="9605"/>
            </a:lvl5pPr>
            <a:lvl6pPr lvl="5" rtl="0">
              <a:spcBef>
                <a:spcPts val="0"/>
              </a:spcBef>
              <a:buSzPct val="100000"/>
              <a:defRPr sz="9605"/>
            </a:lvl6pPr>
            <a:lvl7pPr lvl="6" rtl="0">
              <a:spcBef>
                <a:spcPts val="0"/>
              </a:spcBef>
              <a:buSzPct val="100000"/>
              <a:defRPr sz="9605"/>
            </a:lvl7pPr>
            <a:lvl8pPr lvl="7" rtl="0">
              <a:spcBef>
                <a:spcPts val="0"/>
              </a:spcBef>
              <a:buSzPct val="100000"/>
              <a:defRPr sz="9605"/>
            </a:lvl8pPr>
            <a:lvl9pPr lvl="8" rtl="0">
              <a:spcBef>
                <a:spcPts val="0"/>
              </a:spcBef>
              <a:buSzPct val="100000"/>
              <a:defRPr sz="9605"/>
            </a:lvl9pPr>
          </a:lstStyle>
          <a:p>
            <a:endParaRPr/>
          </a:p>
        </p:txBody>
      </p:sp>
      <p:sp>
        <p:nvSpPr>
          <p:cNvPr id="14" name="Shape 14"/>
          <p:cNvSpPr txBox="1">
            <a:spLocks noGrp="1"/>
          </p:cNvSpPr>
          <p:nvPr>
            <p:ph type="subTitle" idx="1"/>
          </p:nvPr>
        </p:nvSpPr>
        <p:spPr>
          <a:xfrm>
            <a:off x="781053" y="5575678"/>
            <a:ext cx="16444200" cy="865399"/>
          </a:xfrm>
          <a:prstGeom prst="rect">
            <a:avLst/>
          </a:prstGeom>
        </p:spPr>
        <p:txBody>
          <a:bodyPr lIns="137092" tIns="137092" rIns="137092" bIns="137092" anchor="t" anchorCtr="0"/>
          <a:lstStyle>
            <a:lvl1pPr lvl="0" rtl="0">
              <a:lnSpc>
                <a:spcPct val="100000"/>
              </a:lnSpc>
              <a:spcBef>
                <a:spcPts val="0"/>
              </a:spcBef>
              <a:spcAft>
                <a:spcPts val="0"/>
              </a:spcAft>
              <a:buClr>
                <a:schemeClr val="lt1"/>
              </a:buClr>
              <a:buSzPct val="100000"/>
              <a:buFont typeface="Calibri"/>
              <a:buNone/>
              <a:defRPr sz="4402">
                <a:solidFill>
                  <a:schemeClr val="lt1"/>
                </a:solidFill>
                <a:latin typeface="Calibri"/>
                <a:ea typeface="Calibri"/>
                <a:cs typeface="Calibri"/>
                <a:sym typeface="Calibri"/>
              </a:defRPr>
            </a:lvl1pPr>
            <a:lvl2pPr lvl="1" rtl="0">
              <a:lnSpc>
                <a:spcPct val="100000"/>
              </a:lnSpc>
              <a:spcBef>
                <a:spcPts val="0"/>
              </a:spcBef>
              <a:spcAft>
                <a:spcPts val="0"/>
              </a:spcAft>
              <a:buClr>
                <a:schemeClr val="lt1"/>
              </a:buClr>
              <a:buSzPct val="100000"/>
              <a:buNone/>
              <a:defRPr sz="4402">
                <a:solidFill>
                  <a:schemeClr val="lt1"/>
                </a:solidFill>
              </a:defRPr>
            </a:lvl2pPr>
            <a:lvl3pPr lvl="2" rtl="0">
              <a:lnSpc>
                <a:spcPct val="100000"/>
              </a:lnSpc>
              <a:spcBef>
                <a:spcPts val="0"/>
              </a:spcBef>
              <a:spcAft>
                <a:spcPts val="0"/>
              </a:spcAft>
              <a:buClr>
                <a:schemeClr val="lt1"/>
              </a:buClr>
              <a:buSzPct val="100000"/>
              <a:buNone/>
              <a:defRPr sz="4402">
                <a:solidFill>
                  <a:schemeClr val="lt1"/>
                </a:solidFill>
              </a:defRPr>
            </a:lvl3pPr>
            <a:lvl4pPr lvl="3" rtl="0">
              <a:lnSpc>
                <a:spcPct val="100000"/>
              </a:lnSpc>
              <a:spcBef>
                <a:spcPts val="0"/>
              </a:spcBef>
              <a:spcAft>
                <a:spcPts val="0"/>
              </a:spcAft>
              <a:buClr>
                <a:schemeClr val="lt1"/>
              </a:buClr>
              <a:buSzPct val="100000"/>
              <a:buNone/>
              <a:defRPr sz="4402">
                <a:solidFill>
                  <a:schemeClr val="lt1"/>
                </a:solidFill>
              </a:defRPr>
            </a:lvl4pPr>
            <a:lvl5pPr lvl="4" rtl="0">
              <a:lnSpc>
                <a:spcPct val="100000"/>
              </a:lnSpc>
              <a:spcBef>
                <a:spcPts val="0"/>
              </a:spcBef>
              <a:spcAft>
                <a:spcPts val="0"/>
              </a:spcAft>
              <a:buClr>
                <a:schemeClr val="lt1"/>
              </a:buClr>
              <a:buSzPct val="100000"/>
              <a:buNone/>
              <a:defRPr sz="4402">
                <a:solidFill>
                  <a:schemeClr val="lt1"/>
                </a:solidFill>
              </a:defRPr>
            </a:lvl5pPr>
            <a:lvl6pPr lvl="5" rtl="0">
              <a:lnSpc>
                <a:spcPct val="100000"/>
              </a:lnSpc>
              <a:spcBef>
                <a:spcPts val="0"/>
              </a:spcBef>
              <a:spcAft>
                <a:spcPts val="0"/>
              </a:spcAft>
              <a:buClr>
                <a:schemeClr val="lt1"/>
              </a:buClr>
              <a:buSzPct val="100000"/>
              <a:buNone/>
              <a:defRPr sz="4402">
                <a:solidFill>
                  <a:schemeClr val="lt1"/>
                </a:solidFill>
              </a:defRPr>
            </a:lvl6pPr>
            <a:lvl7pPr lvl="6" rtl="0">
              <a:lnSpc>
                <a:spcPct val="100000"/>
              </a:lnSpc>
              <a:spcBef>
                <a:spcPts val="0"/>
              </a:spcBef>
              <a:spcAft>
                <a:spcPts val="0"/>
              </a:spcAft>
              <a:buClr>
                <a:schemeClr val="lt1"/>
              </a:buClr>
              <a:buSzPct val="100000"/>
              <a:buNone/>
              <a:defRPr sz="4402">
                <a:solidFill>
                  <a:schemeClr val="lt1"/>
                </a:solidFill>
              </a:defRPr>
            </a:lvl7pPr>
            <a:lvl8pPr lvl="7" rtl="0">
              <a:lnSpc>
                <a:spcPct val="100000"/>
              </a:lnSpc>
              <a:spcBef>
                <a:spcPts val="0"/>
              </a:spcBef>
              <a:spcAft>
                <a:spcPts val="0"/>
              </a:spcAft>
              <a:buClr>
                <a:schemeClr val="lt1"/>
              </a:buClr>
              <a:buSzPct val="100000"/>
              <a:buNone/>
              <a:defRPr sz="4402">
                <a:solidFill>
                  <a:schemeClr val="lt1"/>
                </a:solidFill>
              </a:defRPr>
            </a:lvl8pPr>
            <a:lvl9pPr lvl="8" rtl="0">
              <a:lnSpc>
                <a:spcPct val="100000"/>
              </a:lnSpc>
              <a:spcBef>
                <a:spcPts val="0"/>
              </a:spcBef>
              <a:spcAft>
                <a:spcPts val="0"/>
              </a:spcAft>
              <a:buClr>
                <a:schemeClr val="lt1"/>
              </a:buClr>
              <a:buSzPct val="100000"/>
              <a:buNone/>
              <a:defRPr sz="4402">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lank (Evolve)">
    <p:bg>
      <p:bgPr>
        <a:solidFill>
          <a:srgbClr val="29BEC6"/>
        </a:solidFill>
        <a:effectLst/>
      </p:bgPr>
    </p:bg>
    <p:spTree>
      <p:nvGrpSpPr>
        <p:cNvPr id="1" name="Shape 81"/>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Hack)">
    <p:bg>
      <p:bgPr>
        <a:solidFill>
          <a:srgbClr val="4C3896"/>
        </a:solidFill>
        <a:effectLst/>
      </p:bgPr>
    </p:bg>
    <p:spTree>
      <p:nvGrpSpPr>
        <p:cNvPr id="1" name="Shape 8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Blank (Sprint)">
    <p:bg>
      <p:bgPr>
        <a:solidFill>
          <a:srgbClr val="BE1A8C"/>
        </a:solidFill>
        <a:effectLst/>
      </p:bgPr>
    </p:bg>
    <p:spTree>
      <p:nvGrpSpPr>
        <p:cNvPr id="1" name="Shape 85"/>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2"/>
        <p:cNvGrpSpPr/>
        <p:nvPr/>
      </p:nvGrpSpPr>
      <p:grpSpPr>
        <a:xfrm>
          <a:off x="0" y="0"/>
          <a:ext cx="0" cy="0"/>
          <a:chOff x="0" y="0"/>
          <a:chExt cx="0" cy="0"/>
        </a:xfrm>
      </p:grpSpPr>
      <p:sp>
        <p:nvSpPr>
          <p:cNvPr id="33" name="Shape 33"/>
          <p:cNvSpPr/>
          <p:nvPr/>
        </p:nvSpPr>
        <p:spPr>
          <a:xfrm rot="10800000" flipH="1">
            <a:off x="0" y="1312197"/>
            <a:ext cx="18288000" cy="8970046"/>
          </a:xfrm>
          <a:prstGeom prst="rect">
            <a:avLst/>
          </a:prstGeom>
          <a:solidFill>
            <a:schemeClr val="accent4"/>
          </a:solidFill>
          <a:ln>
            <a:noFill/>
          </a:ln>
        </p:spPr>
        <p:txBody>
          <a:bodyPr lIns="182874" tIns="182874" rIns="182874" bIns="182874" anchor="ctr" anchorCtr="0">
            <a:noAutofit/>
          </a:bodyPr>
          <a:lstStyle/>
          <a:p>
            <a:pPr lvl="0">
              <a:spcBef>
                <a:spcPts val="0"/>
              </a:spcBef>
              <a:buNone/>
            </a:pPr>
            <a:endParaRPr sz="3702"/>
          </a:p>
        </p:txBody>
      </p:sp>
      <p:sp>
        <p:nvSpPr>
          <p:cNvPr id="34" name="Shape 34"/>
          <p:cNvSpPr/>
          <p:nvPr/>
        </p:nvSpPr>
        <p:spPr>
          <a:xfrm>
            <a:off x="0" y="1312097"/>
            <a:ext cx="18288000" cy="217100"/>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182874" tIns="182874" rIns="182874" bIns="182874" anchor="ctr" anchorCtr="0">
            <a:noAutofit/>
          </a:bodyPr>
          <a:lstStyle/>
          <a:p>
            <a:pPr lvl="0">
              <a:spcBef>
                <a:spcPts val="0"/>
              </a:spcBef>
              <a:buNone/>
            </a:pPr>
            <a:endParaRPr sz="3702"/>
          </a:p>
        </p:txBody>
      </p:sp>
      <p:sp>
        <p:nvSpPr>
          <p:cNvPr id="35" name="Shape 35"/>
          <p:cNvSpPr txBox="1">
            <a:spLocks noGrp="1"/>
          </p:cNvSpPr>
          <p:nvPr>
            <p:ph type="title"/>
          </p:nvPr>
        </p:nvSpPr>
        <p:spPr>
          <a:xfrm>
            <a:off x="196500" y="32685"/>
            <a:ext cx="17653200" cy="1204842"/>
          </a:xfrm>
          <a:prstGeom prst="rect">
            <a:avLst/>
          </a:prstGeom>
        </p:spPr>
        <p:txBody>
          <a:bodyPr lIns="137092" tIns="137092" rIns="137092" bIns="137092" anchor="ctr" anchorCtr="0"/>
          <a:lstStyle>
            <a:lvl1pPr lvl="0" rtl="0">
              <a:spcBef>
                <a:spcPts val="0"/>
              </a:spcBef>
              <a:buSzPct val="100000"/>
              <a:defRPr sz="4002"/>
            </a:lvl1pPr>
            <a:lvl2pPr lvl="1" rtl="0">
              <a:spcBef>
                <a:spcPts val="0"/>
              </a:spcBef>
              <a:buSzPct val="100000"/>
              <a:defRPr sz="3602"/>
            </a:lvl2pPr>
            <a:lvl3pPr lvl="2" rtl="0">
              <a:spcBef>
                <a:spcPts val="0"/>
              </a:spcBef>
              <a:buSzPct val="100000"/>
              <a:defRPr sz="3602"/>
            </a:lvl3pPr>
            <a:lvl4pPr lvl="3" rtl="0">
              <a:spcBef>
                <a:spcPts val="0"/>
              </a:spcBef>
              <a:buSzPct val="100000"/>
              <a:defRPr sz="3602"/>
            </a:lvl4pPr>
            <a:lvl5pPr lvl="4" rtl="0">
              <a:spcBef>
                <a:spcPts val="0"/>
              </a:spcBef>
              <a:buSzPct val="100000"/>
              <a:defRPr sz="3602"/>
            </a:lvl5pPr>
            <a:lvl6pPr lvl="5" rtl="0">
              <a:spcBef>
                <a:spcPts val="0"/>
              </a:spcBef>
              <a:buSzPct val="100000"/>
              <a:defRPr sz="3602"/>
            </a:lvl6pPr>
            <a:lvl7pPr lvl="6" rtl="0">
              <a:spcBef>
                <a:spcPts val="0"/>
              </a:spcBef>
              <a:buSzPct val="100000"/>
              <a:defRPr sz="3602"/>
            </a:lvl7pPr>
            <a:lvl8pPr lvl="7" rtl="0">
              <a:spcBef>
                <a:spcPts val="0"/>
              </a:spcBef>
              <a:buSzPct val="100000"/>
              <a:defRPr sz="3602"/>
            </a:lvl8pPr>
            <a:lvl9pPr lvl="8" rtl="0">
              <a:spcBef>
                <a:spcPts val="0"/>
              </a:spcBef>
              <a:buSzPct val="100000"/>
              <a:defRPr sz="3602"/>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Main Point">
    <p:spTree>
      <p:nvGrpSpPr>
        <p:cNvPr id="1" name="Shape 43"/>
        <p:cNvGrpSpPr/>
        <p:nvPr/>
      </p:nvGrpSpPr>
      <p:grpSpPr>
        <a:xfrm>
          <a:off x="0" y="0"/>
          <a:ext cx="0" cy="0"/>
          <a:chOff x="0" y="0"/>
          <a:chExt cx="0" cy="0"/>
        </a:xfrm>
      </p:grpSpPr>
      <p:sp>
        <p:nvSpPr>
          <p:cNvPr id="44" name="Shape 44"/>
          <p:cNvSpPr txBox="1">
            <a:spLocks noGrp="1"/>
          </p:cNvSpPr>
          <p:nvPr>
            <p:ph type="title"/>
          </p:nvPr>
        </p:nvSpPr>
        <p:spPr>
          <a:xfrm>
            <a:off x="980501" y="976048"/>
            <a:ext cx="16068000" cy="8177812"/>
          </a:xfrm>
          <a:prstGeom prst="rect">
            <a:avLst/>
          </a:prstGeom>
        </p:spPr>
        <p:txBody>
          <a:bodyPr lIns="137092" tIns="137092" rIns="137092" bIns="137092" anchor="ctr" anchorCtr="0"/>
          <a:lstStyle>
            <a:lvl1pPr lvl="0" rtl="0">
              <a:spcBef>
                <a:spcPts val="0"/>
              </a:spcBef>
              <a:buSzPct val="100000"/>
              <a:defRPr sz="12006"/>
            </a:lvl1pPr>
            <a:lvl2pPr lvl="1" rtl="0">
              <a:spcBef>
                <a:spcPts val="0"/>
              </a:spcBef>
              <a:buSzPct val="100000"/>
              <a:defRPr sz="12006"/>
            </a:lvl2pPr>
            <a:lvl3pPr lvl="2" rtl="0">
              <a:spcBef>
                <a:spcPts val="0"/>
              </a:spcBef>
              <a:buSzPct val="100000"/>
              <a:defRPr sz="12006"/>
            </a:lvl3pPr>
            <a:lvl4pPr lvl="3" rtl="0">
              <a:spcBef>
                <a:spcPts val="0"/>
              </a:spcBef>
              <a:buSzPct val="100000"/>
              <a:defRPr sz="12006"/>
            </a:lvl4pPr>
            <a:lvl5pPr lvl="4" rtl="0">
              <a:spcBef>
                <a:spcPts val="0"/>
              </a:spcBef>
              <a:buSzPct val="100000"/>
              <a:defRPr sz="12006"/>
            </a:lvl5pPr>
            <a:lvl6pPr lvl="5" rtl="0">
              <a:spcBef>
                <a:spcPts val="0"/>
              </a:spcBef>
              <a:buSzPct val="100000"/>
              <a:defRPr sz="12006"/>
            </a:lvl6pPr>
            <a:lvl7pPr lvl="6" rtl="0">
              <a:spcBef>
                <a:spcPts val="0"/>
              </a:spcBef>
              <a:buSzPct val="100000"/>
              <a:defRPr sz="12006"/>
            </a:lvl7pPr>
            <a:lvl8pPr lvl="7" rtl="0">
              <a:spcBef>
                <a:spcPts val="0"/>
              </a:spcBef>
              <a:buSzPct val="100000"/>
              <a:defRPr sz="12006"/>
            </a:lvl8pPr>
            <a:lvl9pPr lvl="8" rtl="0">
              <a:spcBef>
                <a:spcPts val="0"/>
              </a:spcBef>
              <a:buSzPct val="100000"/>
              <a:defRPr sz="12006"/>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cSld name="Caption">
    <p:spTree>
      <p:nvGrpSpPr>
        <p:cNvPr id="1" name="Shape 60"/>
        <p:cNvGrpSpPr/>
        <p:nvPr/>
      </p:nvGrpSpPr>
      <p:grpSpPr>
        <a:xfrm>
          <a:off x="0" y="0"/>
          <a:ext cx="0" cy="0"/>
          <a:chOff x="0" y="0"/>
          <a:chExt cx="0" cy="0"/>
        </a:xfrm>
      </p:grpSpPr>
      <p:sp>
        <p:nvSpPr>
          <p:cNvPr id="61" name="Shape 61"/>
          <p:cNvSpPr txBox="1"/>
          <p:nvPr/>
        </p:nvSpPr>
        <p:spPr>
          <a:xfrm rot="10800000" flipH="1">
            <a:off x="0" y="0"/>
            <a:ext cx="18288000" cy="9387453"/>
          </a:xfrm>
          <a:prstGeom prst="rect">
            <a:avLst/>
          </a:prstGeom>
          <a:solidFill>
            <a:schemeClr val="accent4"/>
          </a:solidFill>
          <a:ln>
            <a:noFill/>
          </a:ln>
        </p:spPr>
        <p:txBody>
          <a:bodyPr lIns="182874" tIns="182874" rIns="182874" bIns="182874" anchor="ctr" anchorCtr="0">
            <a:noAutofit/>
          </a:bodyPr>
          <a:lstStyle/>
          <a:p>
            <a:pPr lvl="0">
              <a:spcBef>
                <a:spcPts val="0"/>
              </a:spcBef>
              <a:buNone/>
            </a:pPr>
            <a:endParaRPr sz="3702"/>
          </a:p>
        </p:txBody>
      </p:sp>
      <p:sp>
        <p:nvSpPr>
          <p:cNvPr id="62" name="Shape 62"/>
          <p:cNvSpPr/>
          <p:nvPr/>
        </p:nvSpPr>
        <p:spPr>
          <a:xfrm rot="10800000" flipH="1">
            <a:off x="0" y="9241175"/>
            <a:ext cx="18288000" cy="148132"/>
          </a:xfrm>
          <a:prstGeom prst="rect">
            <a:avLst/>
          </a:prstGeom>
          <a:gradFill>
            <a:gsLst>
              <a:gs pos="0">
                <a:srgbClr val="F9F9F9"/>
              </a:gs>
              <a:gs pos="36000">
                <a:srgbClr val="F9F9F9"/>
              </a:gs>
              <a:gs pos="80000">
                <a:srgbClr val="DEDEDE"/>
              </a:gs>
              <a:gs pos="100000">
                <a:srgbClr val="999999"/>
              </a:gs>
            </a:gsLst>
            <a:lin ang="16200038" scaled="0"/>
          </a:gradFill>
          <a:ln>
            <a:noFill/>
          </a:ln>
        </p:spPr>
        <p:txBody>
          <a:bodyPr lIns="182874" tIns="182874" rIns="182874" bIns="182874" anchor="ctr" anchorCtr="0">
            <a:noAutofit/>
          </a:bodyPr>
          <a:lstStyle/>
          <a:p>
            <a:pPr lvl="0">
              <a:spcBef>
                <a:spcPts val="0"/>
              </a:spcBef>
              <a:buNone/>
            </a:pPr>
            <a:endParaRPr sz="3702"/>
          </a:p>
        </p:txBody>
      </p:sp>
      <p:sp>
        <p:nvSpPr>
          <p:cNvPr id="63" name="Shape 63"/>
          <p:cNvSpPr txBox="1">
            <a:spLocks noGrp="1"/>
          </p:cNvSpPr>
          <p:nvPr>
            <p:ph type="body" idx="1"/>
          </p:nvPr>
        </p:nvSpPr>
        <p:spPr>
          <a:xfrm>
            <a:off x="114301" y="9389307"/>
            <a:ext cx="16764000" cy="892987"/>
          </a:xfrm>
          <a:prstGeom prst="rect">
            <a:avLst/>
          </a:prstGeom>
        </p:spPr>
        <p:txBody>
          <a:bodyPr lIns="137092" tIns="137092" rIns="137092" bIns="137092" anchor="ctr" anchorCtr="0"/>
          <a:lstStyle>
            <a:lvl1pPr lvl="0" rtl="0">
              <a:lnSpc>
                <a:spcPct val="100000"/>
              </a:lnSpc>
              <a:spcBef>
                <a:spcPts val="0"/>
              </a:spcBef>
              <a:spcAft>
                <a:spcPts val="0"/>
              </a:spcAft>
              <a:buClr>
                <a:schemeClr val="lt1"/>
              </a:buClr>
              <a:buFont typeface="Calibri"/>
              <a:buNone/>
              <a:defRPr>
                <a:solidFill>
                  <a:schemeClr val="lt1"/>
                </a:solidFill>
                <a:latin typeface="Calibri"/>
                <a:ea typeface="Calibri"/>
                <a:cs typeface="Calibri"/>
                <a:sym typeface="Calibri"/>
              </a:defRPr>
            </a:lvl1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8"/>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Blank (Assembly)">
    <p:bg>
      <p:bgPr>
        <a:solidFill>
          <a:srgbClr val="3E5DAA"/>
        </a:solidFill>
        <a:effectLst/>
      </p:bgPr>
    </p:bg>
    <p:spTree>
      <p:nvGrpSpPr>
        <p:cNvPr id="1" name="Shape 73"/>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Blank (Classic)">
    <p:bg>
      <p:bgPr>
        <a:solidFill>
          <a:srgbClr val="F37021"/>
        </a:solidFill>
        <a:effectLst/>
      </p:bgPr>
    </p:bg>
    <p:spTree>
      <p:nvGrpSpPr>
        <p:cNvPr id="1" name="Shape 75"/>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Blank (Ruby)">
    <p:bg>
      <p:bgPr>
        <a:solidFill>
          <a:srgbClr val="EE2D4A"/>
        </a:solidFill>
        <a:effectLst/>
      </p:bgPr>
    </p:bg>
    <p:spTree>
      <p:nvGrpSpPr>
        <p:cNvPr id="1" name="Shape 77"/>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Blank (Field)">
    <p:bg>
      <p:bgPr>
        <a:solidFill>
          <a:srgbClr val="00A349"/>
        </a:solidFill>
        <a:effectLst/>
      </p:bgPr>
    </p:bg>
    <p:spTree>
      <p:nvGrpSpPr>
        <p:cNvPr id="1" name="Shape 79"/>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333333"/>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943804" y="1476767"/>
            <a:ext cx="16444200" cy="1534689"/>
          </a:xfrm>
          <a:prstGeom prst="rect">
            <a:avLst/>
          </a:prstGeom>
          <a:noFill/>
          <a:ln>
            <a:noFill/>
          </a:ln>
        </p:spPr>
        <p:txBody>
          <a:bodyPr lIns="137092" tIns="137092" rIns="137092" bIns="137092" anchor="b" anchorCtr="0"/>
          <a:lstStyle>
            <a:lvl1pPr lvl="0" rtl="0">
              <a:spcBef>
                <a:spcPts val="0"/>
              </a:spcBef>
              <a:buClr>
                <a:schemeClr val="lt1"/>
              </a:buClr>
              <a:buSzPct val="100000"/>
              <a:buFont typeface="Calibri"/>
              <a:buNone/>
              <a:defRPr sz="3200">
                <a:solidFill>
                  <a:schemeClr val="lt1"/>
                </a:solidFill>
                <a:latin typeface="Calibri"/>
                <a:ea typeface="Calibri"/>
                <a:cs typeface="Calibri"/>
                <a:sym typeface="Calibri"/>
              </a:defRPr>
            </a:lvl1pPr>
            <a:lvl2pPr lvl="1" rtl="0">
              <a:spcBef>
                <a:spcPts val="0"/>
              </a:spcBef>
              <a:buClr>
                <a:schemeClr val="lt1"/>
              </a:buClr>
              <a:buSzPct val="100000"/>
              <a:buFont typeface="Roboto"/>
              <a:buNone/>
              <a:defRPr sz="3200">
                <a:solidFill>
                  <a:schemeClr val="lt1"/>
                </a:solidFill>
                <a:latin typeface="Roboto"/>
                <a:ea typeface="Roboto"/>
                <a:cs typeface="Roboto"/>
                <a:sym typeface="Roboto"/>
              </a:defRPr>
            </a:lvl2pPr>
            <a:lvl3pPr lvl="2" rtl="0">
              <a:spcBef>
                <a:spcPts val="0"/>
              </a:spcBef>
              <a:buClr>
                <a:schemeClr val="lt1"/>
              </a:buClr>
              <a:buSzPct val="100000"/>
              <a:buFont typeface="Roboto"/>
              <a:buNone/>
              <a:defRPr sz="3200">
                <a:solidFill>
                  <a:schemeClr val="lt1"/>
                </a:solidFill>
                <a:latin typeface="Roboto"/>
                <a:ea typeface="Roboto"/>
                <a:cs typeface="Roboto"/>
                <a:sym typeface="Roboto"/>
              </a:defRPr>
            </a:lvl3pPr>
            <a:lvl4pPr lvl="3" rtl="0">
              <a:spcBef>
                <a:spcPts val="0"/>
              </a:spcBef>
              <a:buClr>
                <a:schemeClr val="lt1"/>
              </a:buClr>
              <a:buSzPct val="100000"/>
              <a:buFont typeface="Roboto"/>
              <a:buNone/>
              <a:defRPr sz="3200">
                <a:solidFill>
                  <a:schemeClr val="lt1"/>
                </a:solidFill>
                <a:latin typeface="Roboto"/>
                <a:ea typeface="Roboto"/>
                <a:cs typeface="Roboto"/>
                <a:sym typeface="Roboto"/>
              </a:defRPr>
            </a:lvl4pPr>
            <a:lvl5pPr lvl="4" rtl="0">
              <a:spcBef>
                <a:spcPts val="0"/>
              </a:spcBef>
              <a:buClr>
                <a:schemeClr val="lt1"/>
              </a:buClr>
              <a:buSzPct val="100000"/>
              <a:buFont typeface="Roboto"/>
              <a:buNone/>
              <a:defRPr sz="3200">
                <a:solidFill>
                  <a:schemeClr val="lt1"/>
                </a:solidFill>
                <a:latin typeface="Roboto"/>
                <a:ea typeface="Roboto"/>
                <a:cs typeface="Roboto"/>
                <a:sym typeface="Roboto"/>
              </a:defRPr>
            </a:lvl5pPr>
            <a:lvl6pPr lvl="5" rtl="0">
              <a:spcBef>
                <a:spcPts val="0"/>
              </a:spcBef>
              <a:buClr>
                <a:schemeClr val="lt1"/>
              </a:buClr>
              <a:buSzPct val="100000"/>
              <a:buFont typeface="Roboto"/>
              <a:buNone/>
              <a:defRPr sz="3200">
                <a:solidFill>
                  <a:schemeClr val="lt1"/>
                </a:solidFill>
                <a:latin typeface="Roboto"/>
                <a:ea typeface="Roboto"/>
                <a:cs typeface="Roboto"/>
                <a:sym typeface="Roboto"/>
              </a:defRPr>
            </a:lvl6pPr>
            <a:lvl7pPr lvl="6" rtl="0">
              <a:spcBef>
                <a:spcPts val="0"/>
              </a:spcBef>
              <a:buClr>
                <a:schemeClr val="lt1"/>
              </a:buClr>
              <a:buSzPct val="100000"/>
              <a:buFont typeface="Roboto"/>
              <a:buNone/>
              <a:defRPr sz="3200">
                <a:solidFill>
                  <a:schemeClr val="lt1"/>
                </a:solidFill>
                <a:latin typeface="Roboto"/>
                <a:ea typeface="Roboto"/>
                <a:cs typeface="Roboto"/>
                <a:sym typeface="Roboto"/>
              </a:defRPr>
            </a:lvl7pPr>
            <a:lvl8pPr lvl="7" rtl="0">
              <a:spcBef>
                <a:spcPts val="0"/>
              </a:spcBef>
              <a:buClr>
                <a:schemeClr val="lt1"/>
              </a:buClr>
              <a:buSzPct val="100000"/>
              <a:buFont typeface="Roboto"/>
              <a:buNone/>
              <a:defRPr sz="3200">
                <a:solidFill>
                  <a:schemeClr val="lt1"/>
                </a:solidFill>
                <a:latin typeface="Roboto"/>
                <a:ea typeface="Roboto"/>
                <a:cs typeface="Roboto"/>
                <a:sym typeface="Roboto"/>
              </a:defRPr>
            </a:lvl8pPr>
            <a:lvl9pPr lvl="8" rtl="0">
              <a:spcBef>
                <a:spcPts val="0"/>
              </a:spcBef>
              <a:buClr>
                <a:schemeClr val="lt1"/>
              </a:buClr>
              <a:buSzPct val="100000"/>
              <a:buFont typeface="Roboto"/>
              <a:buNone/>
              <a:defRPr sz="3200">
                <a:solidFill>
                  <a:schemeClr val="lt1"/>
                </a:solidFill>
                <a:latin typeface="Roboto"/>
                <a:ea typeface="Roboto"/>
                <a:cs typeface="Roboto"/>
                <a:sym typeface="Roboto"/>
              </a:defRPr>
            </a:lvl9pPr>
          </a:lstStyle>
          <a:p>
            <a:endParaRPr/>
          </a:p>
        </p:txBody>
      </p:sp>
      <p:sp>
        <p:nvSpPr>
          <p:cNvPr id="7" name="Shape 7"/>
          <p:cNvSpPr txBox="1">
            <a:spLocks noGrp="1"/>
          </p:cNvSpPr>
          <p:nvPr>
            <p:ph type="body" idx="1"/>
          </p:nvPr>
        </p:nvSpPr>
        <p:spPr>
          <a:xfrm>
            <a:off x="943804" y="3836379"/>
            <a:ext cx="16444200" cy="5417891"/>
          </a:xfrm>
          <a:prstGeom prst="rect">
            <a:avLst/>
          </a:prstGeom>
          <a:noFill/>
          <a:ln>
            <a:noFill/>
          </a:ln>
        </p:spPr>
        <p:txBody>
          <a:bodyPr lIns="137092" tIns="137092" rIns="137092" bIns="137092" anchor="t" anchorCtr="0"/>
          <a:lstStyle>
            <a:lvl1pPr lvl="0" rtl="0">
              <a:lnSpc>
                <a:spcPct val="115000"/>
              </a:lnSpc>
              <a:spcBef>
                <a:spcPts val="0"/>
              </a:spcBef>
              <a:spcAft>
                <a:spcPts val="1600"/>
              </a:spcAft>
              <a:buClr>
                <a:schemeClr val="lt2"/>
              </a:buClr>
              <a:buSzPct val="100000"/>
              <a:buFont typeface="Calibri"/>
              <a:defRPr sz="1800">
                <a:solidFill>
                  <a:schemeClr val="lt2"/>
                </a:solidFill>
                <a:latin typeface="Calibri"/>
                <a:ea typeface="Calibri"/>
                <a:cs typeface="Calibri"/>
                <a:sym typeface="Calibri"/>
              </a:defRPr>
            </a:lvl1pPr>
            <a:lvl2pPr lvl="1"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2pPr>
            <a:lvl3pPr lvl="2"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3pPr>
            <a:lvl4pPr lvl="3"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4pPr>
            <a:lvl5pPr lvl="4"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5pPr>
            <a:lvl6pPr lvl="5"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6pPr>
            <a:lvl7pPr lvl="6"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7pPr>
            <a:lvl8pPr lvl="7"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8pPr>
            <a:lvl9pPr lvl="8" rtl="0">
              <a:lnSpc>
                <a:spcPct val="115000"/>
              </a:lnSpc>
              <a:spcBef>
                <a:spcPts val="0"/>
              </a:spcBef>
              <a:spcAft>
                <a:spcPts val="1600"/>
              </a:spcAft>
              <a:buClr>
                <a:schemeClr val="lt2"/>
              </a:buClr>
              <a:buFont typeface="Calibri"/>
              <a:defRPr>
                <a:solidFill>
                  <a:schemeClr val="lt2"/>
                </a:solidFill>
                <a:latin typeface="Calibri"/>
                <a:ea typeface="Calibri"/>
                <a:cs typeface="Calibri"/>
                <a:sym typeface="Calibri"/>
              </a:defRPr>
            </a:lvl9pPr>
          </a:lstStyle>
          <a:p>
            <a:endParaRPr/>
          </a:p>
        </p:txBody>
      </p:sp>
      <p:sp>
        <p:nvSpPr>
          <p:cNvPr id="8" name="Shape 8"/>
          <p:cNvSpPr txBox="1">
            <a:spLocks noGrp="1"/>
          </p:cNvSpPr>
          <p:nvPr>
            <p:ph type="sldNum" idx="12"/>
          </p:nvPr>
        </p:nvSpPr>
        <p:spPr>
          <a:xfrm>
            <a:off x="17047082" y="9386905"/>
            <a:ext cx="1097400" cy="786835"/>
          </a:xfrm>
          <a:prstGeom prst="rect">
            <a:avLst/>
          </a:prstGeom>
          <a:noFill/>
          <a:ln>
            <a:noFill/>
          </a:ln>
        </p:spPr>
        <p:txBody>
          <a:bodyPr lIns="137092" tIns="137092" rIns="137092" bIns="137092" anchor="ctr" anchorCtr="0">
            <a:noAutofit/>
          </a:bodyPr>
          <a:lstStyle/>
          <a:p>
            <a:pPr algn="r"/>
            <a:fld id="{00000000-1234-1234-1234-123412341234}" type="slidenum">
              <a:rPr lang="en" sz="2001" smtClean="0">
                <a:solidFill>
                  <a:schemeClr val="lt2"/>
                </a:solidFill>
                <a:latin typeface="Roboto"/>
                <a:ea typeface="Roboto"/>
                <a:cs typeface="Roboto"/>
                <a:sym typeface="Roboto"/>
              </a:rPr>
              <a:pPr algn="r"/>
              <a:t>‹#›</a:t>
            </a:fld>
            <a:endParaRPr lang="en" sz="2001">
              <a:solidFill>
                <a:schemeClr val="lt2"/>
              </a:solidFill>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49" r:id="rId1"/>
    <p:sldLayoutId id="2147483653" r:id="rId2"/>
    <p:sldLayoutId id="2147483655" r:id="rId3"/>
    <p:sldLayoutId id="2147483658" r:id="rId4"/>
    <p:sldLayoutId id="2147483660" r:id="rId5"/>
    <p:sldLayoutId id="2147483662" r:id="rId6"/>
    <p:sldLayoutId id="2147483663" r:id="rId7"/>
    <p:sldLayoutId id="2147483664" r:id="rId8"/>
    <p:sldLayoutId id="2147483665" r:id="rId9"/>
    <p:sldLayoutId id="2147483666" r:id="rId10"/>
    <p:sldLayoutId id="2147483667" r:id="rId11"/>
    <p:sldLayoutId id="2147483668"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2801"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F37021"/>
        </a:solidFill>
        <a:effectLst/>
      </p:bgPr>
    </p:bg>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777178" y="4207953"/>
            <a:ext cx="16451820" cy="1866335"/>
          </a:xfrm>
          <a:prstGeom prst="rect">
            <a:avLst/>
          </a:prstGeom>
        </p:spPr>
        <p:txBody>
          <a:bodyPr lIns="182874" tIns="182874" rIns="182874" bIns="182874" anchor="ctr" anchorCtr="0">
            <a:noAutofit/>
          </a:bodyPr>
          <a:lstStyle/>
          <a:p>
            <a:pPr algn="ctr"/>
            <a:r>
              <a:rPr lang="en" dirty="0"/>
              <a:t>Predicting Steering Angles for a Self Driving Car</a:t>
            </a:r>
            <a:br>
              <a:rPr lang="en" dirty="0"/>
            </a:br>
            <a:r>
              <a:rPr lang="en" sz="4400" dirty="0"/>
              <a:t>Section 4</a:t>
            </a:r>
          </a:p>
        </p:txBody>
      </p:sp>
    </p:spTree>
    <p:extLst>
      <p:ext uri="{BB962C8B-B14F-4D97-AF65-F5344CB8AC3E}">
        <p14:creationId xmlns:p14="http://schemas.microsoft.com/office/powerpoint/2010/main" val="7637489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192358" y="32689"/>
            <a:ext cx="17661379" cy="1204842"/>
          </a:xfrm>
          <a:prstGeom prst="rect">
            <a:avLst/>
          </a:prstGeom>
        </p:spPr>
        <p:txBody>
          <a:bodyPr lIns="182874" tIns="182874" rIns="182874" bIns="182874" anchor="ctr" anchorCtr="0">
            <a:noAutofit/>
          </a:bodyPr>
          <a:lstStyle/>
          <a:p>
            <a:pPr algn="ctr"/>
            <a:r>
              <a:rPr lang="en" sz="4402" dirty="0"/>
              <a:t>What we will cover in this section</a:t>
            </a:r>
          </a:p>
        </p:txBody>
      </p:sp>
      <p:sp>
        <p:nvSpPr>
          <p:cNvPr id="149" name="Shape 149"/>
          <p:cNvSpPr txBox="1">
            <a:spLocks noGrp="1"/>
          </p:cNvSpPr>
          <p:nvPr>
            <p:ph type="body" idx="4294967295"/>
          </p:nvPr>
        </p:nvSpPr>
        <p:spPr>
          <a:xfrm>
            <a:off x="413459" y="1776131"/>
            <a:ext cx="17440478" cy="8042873"/>
          </a:xfrm>
          <a:prstGeom prst="rect">
            <a:avLst/>
          </a:prstGeom>
        </p:spPr>
        <p:txBody>
          <a:bodyPr lIns="182874" tIns="182874" rIns="182874" bIns="182874" anchor="t" anchorCtr="0">
            <a:noAutofit/>
          </a:bodyPr>
          <a:lstStyle/>
          <a:p>
            <a:pPr marL="914507" indent="-711281">
              <a:buClr>
                <a:srgbClr val="434343"/>
              </a:buClr>
              <a:buFont typeface="Calibri"/>
              <a:buChar char="●"/>
            </a:pPr>
            <a:r>
              <a:rPr lang="en-US" sz="4002" dirty="0">
                <a:solidFill>
                  <a:srgbClr val="434343"/>
                </a:solidFill>
              </a:rPr>
              <a:t>IMPORTANT REMINDER!!</a:t>
            </a:r>
          </a:p>
          <a:p>
            <a:pPr marL="914507" indent="-711281">
              <a:buClr>
                <a:srgbClr val="434343"/>
              </a:buClr>
              <a:buChar char="●"/>
            </a:pPr>
            <a:r>
              <a:rPr lang="en-US" sz="4002" dirty="0">
                <a:solidFill>
                  <a:srgbClr val="434343"/>
                </a:solidFill>
              </a:rPr>
              <a:t>How can we predict steering angles for a car</a:t>
            </a:r>
          </a:p>
          <a:p>
            <a:pPr marL="914507" indent="-711281">
              <a:buClr>
                <a:srgbClr val="434343"/>
              </a:buClr>
              <a:buChar char="●"/>
            </a:pPr>
            <a:r>
              <a:rPr lang="en-US" sz="4002" dirty="0">
                <a:solidFill>
                  <a:srgbClr val="434343"/>
                </a:solidFill>
              </a:rPr>
              <a:t>What are convolutional neural networks (CNNs)</a:t>
            </a:r>
          </a:p>
          <a:p>
            <a:pPr marL="914507" indent="-711281">
              <a:buClr>
                <a:srgbClr val="434343"/>
              </a:buClr>
              <a:buFont typeface="Calibri"/>
              <a:buChar char="●"/>
            </a:pPr>
            <a:r>
              <a:rPr lang="en-US" sz="4002" dirty="0">
                <a:solidFill>
                  <a:srgbClr val="434343"/>
                </a:solidFill>
              </a:rPr>
              <a:t>Environment and dataset</a:t>
            </a:r>
          </a:p>
          <a:p>
            <a:pPr marL="914507" indent="-711281">
              <a:buClr>
                <a:srgbClr val="434343"/>
              </a:buClr>
              <a:buChar char="●"/>
            </a:pPr>
            <a:r>
              <a:rPr lang="en-US" sz="4002" dirty="0">
                <a:solidFill>
                  <a:srgbClr val="434343"/>
                </a:solidFill>
              </a:rPr>
              <a:t>Exploring our data</a:t>
            </a:r>
          </a:p>
          <a:p>
            <a:pPr marL="914507" indent="-711281">
              <a:buClr>
                <a:srgbClr val="434343"/>
              </a:buClr>
              <a:buChar char="●"/>
            </a:pPr>
            <a:r>
              <a:rPr lang="en-US" sz="4002" dirty="0">
                <a:solidFill>
                  <a:srgbClr val="434343"/>
                </a:solidFill>
              </a:rPr>
              <a:t>Training our model</a:t>
            </a:r>
          </a:p>
          <a:p>
            <a:pPr marL="914507" indent="-711281">
              <a:buClr>
                <a:srgbClr val="434343"/>
              </a:buClr>
              <a:buChar char="●"/>
            </a:pPr>
            <a:r>
              <a:rPr lang="en-US" sz="4002" dirty="0">
                <a:solidFill>
                  <a:srgbClr val="434343"/>
                </a:solidFill>
              </a:rPr>
              <a:t>Testing our model</a:t>
            </a:r>
          </a:p>
          <a:p>
            <a:pPr marL="914507" indent="-711281">
              <a:buClr>
                <a:srgbClr val="434343"/>
              </a:buClr>
              <a:buChar char="●"/>
            </a:pPr>
            <a:endParaRPr lang="en" sz="4002" dirty="0">
              <a:solidFill>
                <a:srgbClr val="434343"/>
              </a:solidFill>
            </a:endParaRPr>
          </a:p>
        </p:txBody>
      </p:sp>
    </p:spTree>
    <p:extLst>
      <p:ext uri="{BB962C8B-B14F-4D97-AF65-F5344CB8AC3E}">
        <p14:creationId xmlns:p14="http://schemas.microsoft.com/office/powerpoint/2010/main" val="1153452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72"/>
        <p:cNvGrpSpPr/>
        <p:nvPr/>
      </p:nvGrpSpPr>
      <p:grpSpPr>
        <a:xfrm>
          <a:off x="0" y="0"/>
          <a:ext cx="0" cy="0"/>
          <a:chOff x="0" y="0"/>
          <a:chExt cx="0" cy="0"/>
        </a:xfrm>
      </p:grpSpPr>
      <p:sp>
        <p:nvSpPr>
          <p:cNvPr id="173" name="Shape 173"/>
          <p:cNvSpPr txBox="1">
            <a:spLocks noGrp="1"/>
          </p:cNvSpPr>
          <p:nvPr>
            <p:ph type="title"/>
          </p:nvPr>
        </p:nvSpPr>
        <p:spPr>
          <a:xfrm>
            <a:off x="976721" y="976049"/>
            <a:ext cx="16075446" cy="8177813"/>
          </a:xfrm>
          <a:prstGeom prst="rect">
            <a:avLst/>
          </a:prstGeom>
        </p:spPr>
        <p:txBody>
          <a:bodyPr lIns="182874" tIns="182874" rIns="182874" bIns="182874" anchor="ctr" anchorCtr="0">
            <a:noAutofit/>
          </a:bodyPr>
          <a:lstStyle/>
          <a:p>
            <a:r>
              <a:rPr lang="en" dirty="0">
                <a:latin typeface="Consolas" panose="020B0609020204030204" pitchFamily="49" charset="0"/>
                <a:cs typeface="Consolas" panose="020B0609020204030204" pitchFamily="49" charset="0"/>
              </a:rPr>
              <a:t>THIS CODE IS NOT DESIGNED FOR REAL LIFE USAGE!</a:t>
            </a:r>
          </a:p>
        </p:txBody>
      </p:sp>
    </p:spTree>
    <p:extLst>
      <p:ext uri="{BB962C8B-B14F-4D97-AF65-F5344CB8AC3E}">
        <p14:creationId xmlns:p14="http://schemas.microsoft.com/office/powerpoint/2010/main" val="99920040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37021"/>
        </a:solidFill>
        <a:effectLst/>
      </p:bgPr>
    </p:bg>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777178" y="4207953"/>
            <a:ext cx="16451820" cy="1866335"/>
          </a:xfrm>
          <a:prstGeom prst="rect">
            <a:avLst/>
          </a:prstGeom>
        </p:spPr>
        <p:txBody>
          <a:bodyPr lIns="182874" tIns="182874" rIns="182874" bIns="182874" anchor="b" anchorCtr="0">
            <a:noAutofit/>
          </a:bodyPr>
          <a:lstStyle/>
          <a:p>
            <a:pPr algn="ctr"/>
            <a:r>
              <a:rPr lang="en" dirty="0"/>
              <a:t>4.1 CNNs</a:t>
            </a:r>
          </a:p>
        </p:txBody>
      </p:sp>
    </p:spTree>
    <p:extLst>
      <p:ext uri="{BB962C8B-B14F-4D97-AF65-F5344CB8AC3E}">
        <p14:creationId xmlns:p14="http://schemas.microsoft.com/office/powerpoint/2010/main" val="106311297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192358" y="32689"/>
            <a:ext cx="17661379" cy="1204842"/>
          </a:xfrm>
          <a:prstGeom prst="rect">
            <a:avLst/>
          </a:prstGeom>
        </p:spPr>
        <p:txBody>
          <a:bodyPr lIns="182874" tIns="182874" rIns="182874" bIns="182874" anchor="ctr" anchorCtr="0">
            <a:noAutofit/>
          </a:bodyPr>
          <a:lstStyle/>
          <a:p>
            <a:pPr algn="ctr"/>
            <a:r>
              <a:rPr lang="en" sz="4402" dirty="0"/>
              <a:t>How can we predict the steering angle of a car?</a:t>
            </a:r>
          </a:p>
        </p:txBody>
      </p:sp>
      <p:sp>
        <p:nvSpPr>
          <p:cNvPr id="149" name="Shape 149"/>
          <p:cNvSpPr txBox="1">
            <a:spLocks noGrp="1"/>
          </p:cNvSpPr>
          <p:nvPr>
            <p:ph type="body" idx="4294967295"/>
          </p:nvPr>
        </p:nvSpPr>
        <p:spPr>
          <a:xfrm>
            <a:off x="413459" y="1776131"/>
            <a:ext cx="17440478" cy="8042873"/>
          </a:xfrm>
          <a:prstGeom prst="rect">
            <a:avLst/>
          </a:prstGeom>
        </p:spPr>
        <p:txBody>
          <a:bodyPr lIns="182874" tIns="182874" rIns="182874" bIns="182874" anchor="t" anchorCtr="0">
            <a:noAutofit/>
          </a:bodyPr>
          <a:lstStyle/>
          <a:p>
            <a:pPr marL="914507" indent="-711281">
              <a:buClr>
                <a:srgbClr val="434343"/>
              </a:buClr>
              <a:buChar char="●"/>
            </a:pPr>
            <a:endParaRPr lang="en-US" sz="4002" dirty="0">
              <a:solidFill>
                <a:srgbClr val="434343"/>
              </a:solidFill>
            </a:endParaRPr>
          </a:p>
          <a:p>
            <a:pPr marL="914507" indent="-711281">
              <a:buClr>
                <a:srgbClr val="434343"/>
              </a:buClr>
              <a:buChar char="●"/>
            </a:pPr>
            <a:endParaRPr lang="en" sz="4002" dirty="0">
              <a:solidFill>
                <a:srgbClr val="434343"/>
              </a:solidFill>
            </a:endParaRPr>
          </a:p>
        </p:txBody>
      </p:sp>
      <p:pic>
        <p:nvPicPr>
          <p:cNvPr id="4" name="Picture 3">
            <a:extLst>
              <a:ext uri="{FF2B5EF4-FFF2-40B4-BE49-F238E27FC236}">
                <a16:creationId xmlns:a16="http://schemas.microsoft.com/office/drawing/2014/main" id="{DA44EF3B-6FF9-8C43-AFC4-1631E5C92868}"/>
              </a:ext>
            </a:extLst>
          </p:cNvPr>
          <p:cNvPicPr>
            <a:picLocks noChangeAspect="1"/>
          </p:cNvPicPr>
          <p:nvPr/>
        </p:nvPicPr>
        <p:blipFill>
          <a:blip r:embed="rId3"/>
          <a:stretch>
            <a:fillRect/>
          </a:stretch>
        </p:blipFill>
        <p:spPr>
          <a:xfrm>
            <a:off x="1222958" y="3918972"/>
            <a:ext cx="4929616" cy="2779695"/>
          </a:xfrm>
          <a:prstGeom prst="rect">
            <a:avLst/>
          </a:prstGeom>
        </p:spPr>
      </p:pic>
      <p:sp>
        <p:nvSpPr>
          <p:cNvPr id="2" name="Rounded Rectangle 1">
            <a:extLst>
              <a:ext uri="{FF2B5EF4-FFF2-40B4-BE49-F238E27FC236}">
                <a16:creationId xmlns:a16="http://schemas.microsoft.com/office/drawing/2014/main" id="{CA393911-B24D-5F4D-B66F-42E4D3927839}"/>
              </a:ext>
            </a:extLst>
          </p:cNvPr>
          <p:cNvSpPr/>
          <p:nvPr/>
        </p:nvSpPr>
        <p:spPr>
          <a:xfrm>
            <a:off x="8320639" y="3918972"/>
            <a:ext cx="4374777" cy="277969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Convolutional</a:t>
            </a:r>
          </a:p>
          <a:p>
            <a:pPr algn="ctr"/>
            <a:r>
              <a:rPr lang="en-US" dirty="0"/>
              <a:t>Neural Network</a:t>
            </a:r>
          </a:p>
        </p:txBody>
      </p:sp>
      <p:sp>
        <p:nvSpPr>
          <p:cNvPr id="3" name="TextBox 2">
            <a:extLst>
              <a:ext uri="{FF2B5EF4-FFF2-40B4-BE49-F238E27FC236}">
                <a16:creationId xmlns:a16="http://schemas.microsoft.com/office/drawing/2014/main" id="{661413FD-54F1-7643-A11D-CD99084386FD}"/>
              </a:ext>
            </a:extLst>
          </p:cNvPr>
          <p:cNvSpPr txBox="1"/>
          <p:nvPr/>
        </p:nvSpPr>
        <p:spPr>
          <a:xfrm>
            <a:off x="14863480" y="5004854"/>
            <a:ext cx="2528049" cy="523541"/>
          </a:xfrm>
          <a:prstGeom prst="rect">
            <a:avLst/>
          </a:prstGeom>
          <a:noFill/>
        </p:spPr>
        <p:txBody>
          <a:bodyPr wrap="square" rtlCol="0">
            <a:spAutoFit/>
          </a:bodyPr>
          <a:lstStyle/>
          <a:p>
            <a:r>
              <a:rPr lang="en-US" dirty="0"/>
              <a:t>+1.45 degrees</a:t>
            </a:r>
          </a:p>
        </p:txBody>
      </p:sp>
      <p:sp>
        <p:nvSpPr>
          <p:cNvPr id="5" name="Right Arrow 4">
            <a:extLst>
              <a:ext uri="{FF2B5EF4-FFF2-40B4-BE49-F238E27FC236}">
                <a16:creationId xmlns:a16="http://schemas.microsoft.com/office/drawing/2014/main" id="{C26B58D5-72C8-9243-9551-1A9558EC5286}"/>
              </a:ext>
            </a:extLst>
          </p:cNvPr>
          <p:cNvSpPr/>
          <p:nvPr/>
        </p:nvSpPr>
        <p:spPr>
          <a:xfrm>
            <a:off x="6734583" y="4968160"/>
            <a:ext cx="1004047" cy="6813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ight Arrow 7">
            <a:extLst>
              <a:ext uri="{FF2B5EF4-FFF2-40B4-BE49-F238E27FC236}">
                <a16:creationId xmlns:a16="http://schemas.microsoft.com/office/drawing/2014/main" id="{AA72853D-1659-A14F-9736-A35E89CFACF6}"/>
              </a:ext>
            </a:extLst>
          </p:cNvPr>
          <p:cNvSpPr/>
          <p:nvPr/>
        </p:nvSpPr>
        <p:spPr>
          <a:xfrm>
            <a:off x="13277425" y="4968159"/>
            <a:ext cx="1004047" cy="681317"/>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810903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pic>
        <p:nvPicPr>
          <p:cNvPr id="2" name="Picture 1">
            <a:extLst>
              <a:ext uri="{FF2B5EF4-FFF2-40B4-BE49-F238E27FC236}">
                <a16:creationId xmlns:a16="http://schemas.microsoft.com/office/drawing/2014/main" id="{B2F3F8FD-CFAC-F642-9F4F-01EBD044BD85}"/>
              </a:ext>
            </a:extLst>
          </p:cNvPr>
          <p:cNvPicPr>
            <a:picLocks noChangeAspect="1"/>
          </p:cNvPicPr>
          <p:nvPr/>
        </p:nvPicPr>
        <p:blipFill>
          <a:blip r:embed="rId3"/>
          <a:stretch>
            <a:fillRect/>
          </a:stretch>
        </p:blipFill>
        <p:spPr>
          <a:xfrm>
            <a:off x="3600980" y="6822880"/>
            <a:ext cx="10509467" cy="3233683"/>
          </a:xfrm>
          <a:prstGeom prst="rect">
            <a:avLst/>
          </a:prstGeom>
        </p:spPr>
      </p:pic>
      <p:sp>
        <p:nvSpPr>
          <p:cNvPr id="148" name="Shape 148"/>
          <p:cNvSpPr txBox="1">
            <a:spLocks noGrp="1"/>
          </p:cNvSpPr>
          <p:nvPr>
            <p:ph type="title"/>
          </p:nvPr>
        </p:nvSpPr>
        <p:spPr>
          <a:xfrm>
            <a:off x="192358" y="32689"/>
            <a:ext cx="17661379" cy="1204842"/>
          </a:xfrm>
          <a:prstGeom prst="rect">
            <a:avLst/>
          </a:prstGeom>
        </p:spPr>
        <p:txBody>
          <a:bodyPr lIns="182874" tIns="182874" rIns="182874" bIns="182874" anchor="ctr" anchorCtr="0">
            <a:noAutofit/>
          </a:bodyPr>
          <a:lstStyle/>
          <a:p>
            <a:pPr algn="ctr"/>
            <a:r>
              <a:rPr lang="en" sz="4402" dirty="0"/>
              <a:t>What are Convolutional Neural Networks (CNNs)</a:t>
            </a:r>
          </a:p>
        </p:txBody>
      </p:sp>
      <p:sp>
        <p:nvSpPr>
          <p:cNvPr id="149" name="Shape 149"/>
          <p:cNvSpPr txBox="1">
            <a:spLocks noGrp="1"/>
          </p:cNvSpPr>
          <p:nvPr>
            <p:ph type="body" idx="4294967295"/>
          </p:nvPr>
        </p:nvSpPr>
        <p:spPr>
          <a:xfrm>
            <a:off x="413259" y="1359684"/>
            <a:ext cx="17440478" cy="4911540"/>
          </a:xfrm>
          <a:prstGeom prst="rect">
            <a:avLst/>
          </a:prstGeom>
        </p:spPr>
        <p:txBody>
          <a:bodyPr lIns="182874" tIns="182874" rIns="182874" bIns="182874" anchor="t" anchorCtr="0">
            <a:noAutofit/>
          </a:bodyPr>
          <a:lstStyle/>
          <a:p>
            <a:pPr marL="914507" indent="-711281">
              <a:buClr>
                <a:srgbClr val="434343"/>
              </a:buClr>
              <a:buChar char="●"/>
            </a:pPr>
            <a:r>
              <a:rPr lang="en-US" sz="4002" dirty="0">
                <a:solidFill>
                  <a:srgbClr val="434343"/>
                </a:solidFill>
              </a:rPr>
              <a:t>CNNs are </a:t>
            </a:r>
            <a:r>
              <a:rPr lang="en-GB" sz="4002" dirty="0">
                <a:solidFill>
                  <a:srgbClr val="434343"/>
                </a:solidFill>
              </a:rPr>
              <a:t>a class of deep, feed-forward artificial neural networks, most commonly applied to </a:t>
            </a:r>
            <a:r>
              <a:rPr lang="en-GB" sz="4002" dirty="0" err="1">
                <a:solidFill>
                  <a:srgbClr val="434343"/>
                </a:solidFill>
              </a:rPr>
              <a:t>analyzing</a:t>
            </a:r>
            <a:r>
              <a:rPr lang="en-GB" sz="4002" dirty="0">
                <a:solidFill>
                  <a:srgbClr val="434343"/>
                </a:solidFill>
              </a:rPr>
              <a:t> visual imagery.</a:t>
            </a:r>
            <a:endParaRPr lang="en-US" sz="4002" dirty="0">
              <a:solidFill>
                <a:srgbClr val="434343"/>
              </a:solidFill>
            </a:endParaRPr>
          </a:p>
          <a:p>
            <a:pPr marL="914507" indent="-711281">
              <a:buClr>
                <a:srgbClr val="434343"/>
              </a:buClr>
              <a:buChar char="●"/>
            </a:pPr>
            <a:r>
              <a:rPr lang="en-US" sz="4002" dirty="0">
                <a:solidFill>
                  <a:srgbClr val="434343"/>
                </a:solidFill>
              </a:rPr>
              <a:t>They are modelled on the visual cortex where </a:t>
            </a:r>
            <a:r>
              <a:rPr lang="en-GB" sz="4002" dirty="0">
                <a:solidFill>
                  <a:srgbClr val="434343"/>
                </a:solidFill>
              </a:rPr>
              <a:t>individual neurons respond to stimuli only in a restricted region of the visual field known as the receptive field. </a:t>
            </a:r>
          </a:p>
          <a:p>
            <a:pPr marL="914507" indent="-711281">
              <a:buClr>
                <a:srgbClr val="434343"/>
              </a:buClr>
              <a:buChar char="●"/>
            </a:pPr>
            <a:r>
              <a:rPr lang="en-GB" sz="4002" dirty="0">
                <a:solidFill>
                  <a:srgbClr val="434343"/>
                </a:solidFill>
              </a:rPr>
              <a:t>CNNs use relatively little pre-processing compared to other image classification algorithms. </a:t>
            </a:r>
            <a:endParaRPr lang="en-US" sz="4002" dirty="0">
              <a:solidFill>
                <a:srgbClr val="434343"/>
              </a:solidFill>
            </a:endParaRPr>
          </a:p>
        </p:txBody>
      </p:sp>
    </p:spTree>
    <p:extLst>
      <p:ext uri="{BB962C8B-B14F-4D97-AF65-F5344CB8AC3E}">
        <p14:creationId xmlns:p14="http://schemas.microsoft.com/office/powerpoint/2010/main" val="17922337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47"/>
        <p:cNvGrpSpPr/>
        <p:nvPr/>
      </p:nvGrpSpPr>
      <p:grpSpPr>
        <a:xfrm>
          <a:off x="0" y="0"/>
          <a:ext cx="0" cy="0"/>
          <a:chOff x="0" y="0"/>
          <a:chExt cx="0" cy="0"/>
        </a:xfrm>
      </p:grpSpPr>
      <p:sp>
        <p:nvSpPr>
          <p:cNvPr id="148" name="Shape 148"/>
          <p:cNvSpPr txBox="1">
            <a:spLocks noGrp="1"/>
          </p:cNvSpPr>
          <p:nvPr>
            <p:ph type="title"/>
          </p:nvPr>
        </p:nvSpPr>
        <p:spPr>
          <a:xfrm>
            <a:off x="192358" y="32689"/>
            <a:ext cx="17661379" cy="1204842"/>
          </a:xfrm>
          <a:prstGeom prst="rect">
            <a:avLst/>
          </a:prstGeom>
        </p:spPr>
        <p:txBody>
          <a:bodyPr lIns="182874" tIns="182874" rIns="182874" bIns="182874" anchor="ctr" anchorCtr="0">
            <a:noAutofit/>
          </a:bodyPr>
          <a:lstStyle/>
          <a:p>
            <a:pPr algn="ctr"/>
            <a:r>
              <a:rPr lang="en" sz="4402" dirty="0"/>
              <a:t>What are Convolutional Neural Networks (CNNs)</a:t>
            </a:r>
          </a:p>
        </p:txBody>
      </p:sp>
      <p:pic>
        <p:nvPicPr>
          <p:cNvPr id="3" name="Picture 2">
            <a:extLst>
              <a:ext uri="{FF2B5EF4-FFF2-40B4-BE49-F238E27FC236}">
                <a16:creationId xmlns:a16="http://schemas.microsoft.com/office/drawing/2014/main" id="{6C879D0E-3A5A-F245-8A3B-6575832141AF}"/>
              </a:ext>
            </a:extLst>
          </p:cNvPr>
          <p:cNvPicPr>
            <a:picLocks noChangeAspect="1"/>
          </p:cNvPicPr>
          <p:nvPr/>
        </p:nvPicPr>
        <p:blipFill>
          <a:blip r:embed="rId3"/>
          <a:stretch>
            <a:fillRect/>
          </a:stretch>
        </p:blipFill>
        <p:spPr>
          <a:xfrm>
            <a:off x="1524000" y="1586612"/>
            <a:ext cx="14742210" cy="8292493"/>
          </a:xfrm>
          <a:prstGeom prst="rect">
            <a:avLst/>
          </a:prstGeom>
        </p:spPr>
      </p:pic>
    </p:spTree>
    <p:extLst>
      <p:ext uri="{BB962C8B-B14F-4D97-AF65-F5344CB8AC3E}">
        <p14:creationId xmlns:p14="http://schemas.microsoft.com/office/powerpoint/2010/main" val="29872531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37021"/>
        </a:solidFill>
        <a:effectLst/>
      </p:bgPr>
    </p:bg>
    <p:spTree>
      <p:nvGrpSpPr>
        <p:cNvPr id="1" name="Shape 154"/>
        <p:cNvGrpSpPr/>
        <p:nvPr/>
      </p:nvGrpSpPr>
      <p:grpSpPr>
        <a:xfrm>
          <a:off x="0" y="0"/>
          <a:ext cx="0" cy="0"/>
          <a:chOff x="0" y="0"/>
          <a:chExt cx="0" cy="0"/>
        </a:xfrm>
      </p:grpSpPr>
      <p:sp>
        <p:nvSpPr>
          <p:cNvPr id="155" name="Shape 155"/>
          <p:cNvSpPr txBox="1">
            <a:spLocks noGrp="1"/>
          </p:cNvSpPr>
          <p:nvPr>
            <p:ph type="ctrTitle"/>
          </p:nvPr>
        </p:nvSpPr>
        <p:spPr>
          <a:xfrm>
            <a:off x="777178" y="4207953"/>
            <a:ext cx="16451820" cy="1866335"/>
          </a:xfrm>
          <a:prstGeom prst="rect">
            <a:avLst/>
          </a:prstGeom>
        </p:spPr>
        <p:txBody>
          <a:bodyPr lIns="182874" tIns="182874" rIns="182874" bIns="182874" anchor="b" anchorCtr="0">
            <a:noAutofit/>
          </a:bodyPr>
          <a:lstStyle/>
          <a:p>
            <a:pPr algn="ctr"/>
            <a:r>
              <a:rPr lang="en" dirty="0"/>
              <a:t>Environment and Data</a:t>
            </a:r>
          </a:p>
        </p:txBody>
      </p:sp>
    </p:spTree>
    <p:extLst>
      <p:ext uri="{BB962C8B-B14F-4D97-AF65-F5344CB8AC3E}">
        <p14:creationId xmlns:p14="http://schemas.microsoft.com/office/powerpoint/2010/main" val="2140907078"/>
      </p:ext>
    </p:extLst>
  </p:cSld>
  <p:clrMapOvr>
    <a:masterClrMapping/>
  </p:clrMapOvr>
</p:sld>
</file>

<file path=ppt/theme/theme1.xml><?xml version="1.0" encoding="utf-8"?>
<a:theme xmlns:a="http://schemas.openxmlformats.org/drawingml/2006/main" name="Packt">
  <a:themeElements>
    <a:clrScheme name="Material">
      <a:dk1>
        <a:srgbClr val="4285F4"/>
      </a:dk1>
      <a:lt1>
        <a:srgbClr val="FFFFFF"/>
      </a:lt1>
      <a:dk2>
        <a:srgbClr val="424242"/>
      </a:dk2>
      <a:lt2>
        <a:srgbClr val="737373"/>
      </a:lt2>
      <a:accent1>
        <a:srgbClr val="0277BD"/>
      </a:accent1>
      <a:accent2>
        <a:srgbClr val="0F9D58"/>
      </a:accent2>
      <a:accent3>
        <a:srgbClr val="DB4437"/>
      </a:accent3>
      <a:accent4>
        <a:srgbClr val="FAFAFA"/>
      </a:accent4>
      <a:accent5>
        <a:srgbClr val="4FC3F7"/>
      </a:accent5>
      <a:accent6>
        <a:srgbClr val="F4B400"/>
      </a:accent6>
      <a:hlink>
        <a:srgbClr val="4FC3F7"/>
      </a:hlink>
      <a:folHlink>
        <a:srgbClr val="4FC3F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13222</TotalTime>
  <Words>656</Words>
  <Application>Microsoft Macintosh PowerPoint</Application>
  <PresentationFormat>Custom</PresentationFormat>
  <Paragraphs>35</Paragraphs>
  <Slides>8</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8</vt:i4>
      </vt:variant>
    </vt:vector>
  </HeadingPairs>
  <TitlesOfParts>
    <vt:vector size="13" baseType="lpstr">
      <vt:lpstr>Consolas</vt:lpstr>
      <vt:lpstr>Roboto</vt:lpstr>
      <vt:lpstr>Calibri</vt:lpstr>
      <vt:lpstr>Arial</vt:lpstr>
      <vt:lpstr>Packt</vt:lpstr>
      <vt:lpstr>Predicting Steering Angles for a Self Driving Car Section 4</vt:lpstr>
      <vt:lpstr>What we will cover in this section</vt:lpstr>
      <vt:lpstr>THIS CODE IS NOT DESIGNED FOR REAL LIFE USAGE!</vt:lpstr>
      <vt:lpstr>4.1 CNNs</vt:lpstr>
      <vt:lpstr>How can we predict the steering angle of a car?</vt:lpstr>
      <vt:lpstr>What are Convolutional Neural Networks (CNNs)</vt:lpstr>
      <vt:lpstr>What are Convolutional Neural Networks (CNNs)</vt:lpstr>
      <vt:lpstr>Environment and Data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Your Course Title Goes Here</dc:title>
  <cp:lastModifiedBy>Strefford, Mark Charles</cp:lastModifiedBy>
  <cp:revision>65</cp:revision>
  <dcterms:modified xsi:type="dcterms:W3CDTF">2018-11-16T13:18:45Z</dcterms:modified>
</cp:coreProperties>
</file>